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2" r:id="rId3"/>
    <p:sldId id="256" r:id="rId4"/>
    <p:sldId id="259" r:id="rId5"/>
    <p:sldId id="263" r:id="rId6"/>
    <p:sldId id="264" r:id="rId7"/>
    <p:sldId id="266" r:id="rId8"/>
    <p:sldId id="258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616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2EAA-B104-AF4A-9C38-D0A9341AE10B}" type="datetimeFigureOut">
              <a:rPr lang="en-US" smtClean="0"/>
              <a:t>18/05/17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6BF0-2787-F644-AD2A-A20506B64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74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2EAA-B104-AF4A-9C38-D0A9341AE10B}" type="datetimeFigureOut">
              <a:rPr lang="en-US" smtClean="0"/>
              <a:t>18/05/17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6BF0-2787-F644-AD2A-A20506B64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97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2EAA-B104-AF4A-9C38-D0A9341AE10B}" type="datetimeFigureOut">
              <a:rPr lang="en-US" smtClean="0"/>
              <a:t>18/05/17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6BF0-2787-F644-AD2A-A20506B64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79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2EAA-B104-AF4A-9C38-D0A9341AE10B}" type="datetimeFigureOut">
              <a:rPr lang="en-US" smtClean="0"/>
              <a:t>18/05/17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6BF0-2787-F644-AD2A-A20506B64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15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2EAA-B104-AF4A-9C38-D0A9341AE10B}" type="datetimeFigureOut">
              <a:rPr lang="en-US" smtClean="0"/>
              <a:t>18/05/17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6BF0-2787-F644-AD2A-A20506B64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5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2EAA-B104-AF4A-9C38-D0A9341AE10B}" type="datetimeFigureOut">
              <a:rPr lang="en-US" smtClean="0"/>
              <a:t>18/05/17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6BF0-2787-F644-AD2A-A20506B64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72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2EAA-B104-AF4A-9C38-D0A9341AE10B}" type="datetimeFigureOut">
              <a:rPr lang="en-US" smtClean="0"/>
              <a:t>18/05/17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6BF0-2787-F644-AD2A-A20506B64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4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2EAA-B104-AF4A-9C38-D0A9341AE10B}" type="datetimeFigureOut">
              <a:rPr lang="en-US" smtClean="0"/>
              <a:t>18/05/17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6BF0-2787-F644-AD2A-A20506B64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26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2EAA-B104-AF4A-9C38-D0A9341AE10B}" type="datetimeFigureOut">
              <a:rPr lang="en-US" smtClean="0"/>
              <a:t>18/05/17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6BF0-2787-F644-AD2A-A20506B64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31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2EAA-B104-AF4A-9C38-D0A9341AE10B}" type="datetimeFigureOut">
              <a:rPr lang="en-US" smtClean="0"/>
              <a:t>18/05/17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6BF0-2787-F644-AD2A-A20506B64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34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2EAA-B104-AF4A-9C38-D0A9341AE10B}" type="datetimeFigureOut">
              <a:rPr lang="en-US" smtClean="0"/>
              <a:t>18/05/17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6BF0-2787-F644-AD2A-A20506B64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25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42EAA-B104-AF4A-9C38-D0A9341AE10B}" type="datetimeFigureOut">
              <a:rPr lang="en-US" smtClean="0"/>
              <a:t>18/05/17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76BF0-2787-F644-AD2A-A20506B64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84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b="0" i="0" kern="1200">
          <a:solidFill>
            <a:schemeClr val="bg1">
              <a:lumMod val="95000"/>
            </a:schemeClr>
          </a:solidFill>
          <a:latin typeface="Montserrat-Regular"/>
          <a:ea typeface="+mj-ea"/>
          <a:cs typeface="Montserrat-Regular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b="0" i="0" kern="1200">
          <a:solidFill>
            <a:srgbClr val="F2F2F2"/>
          </a:solidFill>
          <a:latin typeface="Montserrat-Regular"/>
          <a:ea typeface="+mn-ea"/>
          <a:cs typeface="Montserrat-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F2F2F2"/>
          </a:solidFill>
          <a:latin typeface="Montserrat Light"/>
          <a:ea typeface="+mn-ea"/>
          <a:cs typeface="Montserrat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F2F2F2"/>
          </a:solidFill>
          <a:latin typeface="Montserrat Hairline"/>
          <a:ea typeface="+mn-ea"/>
          <a:cs typeface="Montserrat Hairlin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F2F2F2"/>
          </a:solidFill>
          <a:latin typeface="Montserrat Hairline"/>
          <a:ea typeface="+mn-ea"/>
          <a:cs typeface="Montserrat Hairlin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F2F2F2"/>
          </a:solidFill>
          <a:latin typeface="Montserrat Hairline"/>
          <a:ea typeface="+mn-ea"/>
          <a:cs typeface="Montserrat Hairlin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BaptismSunday (8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64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 descr="SERMON SERIES 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88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#5 STARTING NEW FAMILIES 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1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49149"/>
            <a:ext cx="8229600" cy="339447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sz="3400" baseline="30000" dirty="0" smtClean="0">
                <a:latin typeface="Montserrat Light"/>
                <a:cs typeface="Montserrat Light"/>
              </a:rPr>
              <a:t>18</a:t>
            </a:r>
            <a:r>
              <a:rPr lang="en-GB" sz="3400" baseline="30000" dirty="0">
                <a:latin typeface="Montserrat Light"/>
                <a:cs typeface="Montserrat Light"/>
              </a:rPr>
              <a:t> </a:t>
            </a:r>
            <a:r>
              <a:rPr lang="en-GB" sz="3400" dirty="0">
                <a:latin typeface="Montserrat Light"/>
                <a:cs typeface="Montserrat Light"/>
              </a:rPr>
              <a:t>And Jesus came and said to them, “All authority in </a:t>
            </a:r>
            <a:r>
              <a:rPr lang="en-GB" sz="3400" dirty="0" smtClean="0">
                <a:latin typeface="Montserrat Light"/>
                <a:cs typeface="Montserrat Light"/>
              </a:rPr>
              <a:t>heaven and </a:t>
            </a:r>
            <a:r>
              <a:rPr lang="en-GB" sz="3400" dirty="0">
                <a:latin typeface="Montserrat Light"/>
                <a:cs typeface="Montserrat Light"/>
              </a:rPr>
              <a:t>on earth has been given to me. </a:t>
            </a:r>
            <a:r>
              <a:rPr lang="en-GB" sz="3400" baseline="30000" dirty="0">
                <a:latin typeface="Montserrat Light"/>
                <a:cs typeface="Montserrat Light"/>
              </a:rPr>
              <a:t>19 </a:t>
            </a:r>
            <a:r>
              <a:rPr lang="en-GB" sz="3400" dirty="0">
                <a:latin typeface="Montserrat Light"/>
                <a:cs typeface="Montserrat Light"/>
              </a:rPr>
              <a:t>Go therefore and </a:t>
            </a:r>
            <a:r>
              <a:rPr lang="en-GB" sz="3400" u="sng" dirty="0">
                <a:latin typeface="Montserrat Light"/>
                <a:cs typeface="Montserrat Light"/>
              </a:rPr>
              <a:t>make disciples of all nations, baptizing them in</a:t>
            </a:r>
            <a:r>
              <a:rPr lang="en-GB" sz="3400" u="sng" baseline="30000" dirty="0">
                <a:latin typeface="Montserrat Light"/>
                <a:cs typeface="Montserrat Light"/>
              </a:rPr>
              <a:t> </a:t>
            </a:r>
            <a:r>
              <a:rPr lang="en-GB" sz="3400" u="sng" dirty="0">
                <a:latin typeface="Montserrat Light"/>
                <a:cs typeface="Montserrat Light"/>
              </a:rPr>
              <a:t>the name of the Father and of the Son and of the Holy Spirit</a:t>
            </a:r>
            <a:r>
              <a:rPr lang="en-GB" sz="3400" u="sng" dirty="0" smtClean="0">
                <a:latin typeface="Montserrat Light"/>
                <a:cs typeface="Montserrat Light"/>
              </a:rPr>
              <a:t>,</a:t>
            </a:r>
            <a:r>
              <a:rPr lang="en-GB" sz="3400" dirty="0">
                <a:latin typeface="Montserrat Light"/>
                <a:cs typeface="Montserrat Light"/>
              </a:rPr>
              <a:t> </a:t>
            </a:r>
            <a:r>
              <a:rPr lang="en-GB" sz="3400" dirty="0">
                <a:latin typeface="Montserrat Light"/>
                <a:cs typeface="Montserrat Light"/>
              </a:rPr>
              <a:t> </a:t>
            </a:r>
            <a:r>
              <a:rPr lang="en-GB" sz="3400" baseline="30000" dirty="0" smtClean="0">
                <a:latin typeface="Montserrat Light"/>
                <a:cs typeface="Montserrat Light"/>
              </a:rPr>
              <a:t>20</a:t>
            </a:r>
            <a:r>
              <a:rPr lang="en-GB" sz="3400" baseline="30000" dirty="0">
                <a:latin typeface="Montserrat Light"/>
                <a:cs typeface="Montserrat Light"/>
              </a:rPr>
              <a:t> </a:t>
            </a:r>
            <a:r>
              <a:rPr lang="en-GB" sz="3400" dirty="0">
                <a:latin typeface="Montserrat Light"/>
                <a:cs typeface="Montserrat Light"/>
              </a:rPr>
              <a:t>teaching them to observe all that I have commanded you. And behold, I am with you always, to the end of the age.</a:t>
            </a:r>
            <a:r>
              <a:rPr lang="en-GB" sz="3400" dirty="0" smtClean="0">
                <a:latin typeface="Montserrat Light"/>
                <a:cs typeface="Montserrat Light"/>
              </a:rPr>
              <a:t>”</a:t>
            </a:r>
          </a:p>
          <a:p>
            <a:pPr algn="r"/>
            <a:r>
              <a:rPr lang="en-GB" sz="2600" dirty="0">
                <a:latin typeface="Montserrat Light"/>
                <a:cs typeface="Montserrat Light"/>
              </a:rPr>
              <a:t>Matthew 28:18-20 ESV </a:t>
            </a:r>
            <a:endParaRPr lang="en-GB" sz="2600" dirty="0">
              <a:latin typeface="Montserrat Light"/>
              <a:cs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330010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0374" y="749149"/>
            <a:ext cx="8433088" cy="3394472"/>
          </a:xfrm>
        </p:spPr>
        <p:txBody>
          <a:bodyPr>
            <a:normAutofit fontScale="92500" lnSpcReduction="10000"/>
          </a:bodyPr>
          <a:lstStyle/>
          <a:p>
            <a:r>
              <a:rPr lang="en-GB" sz="2800" baseline="30000" dirty="0" smtClean="0">
                <a:latin typeface="Montserrat Light"/>
                <a:cs typeface="Montserrat Light"/>
              </a:rPr>
              <a:t>38</a:t>
            </a:r>
            <a:r>
              <a:rPr lang="en-GB" sz="2800" baseline="30000" dirty="0">
                <a:latin typeface="Montserrat Light"/>
                <a:cs typeface="Montserrat Light"/>
              </a:rPr>
              <a:t> </a:t>
            </a:r>
            <a:r>
              <a:rPr lang="en-GB" sz="2800" dirty="0">
                <a:latin typeface="Montserrat Light"/>
                <a:cs typeface="Montserrat Light"/>
              </a:rPr>
              <a:t>Peter replied, ‘</a:t>
            </a:r>
            <a:r>
              <a:rPr lang="en-GB" sz="2800" u="sng" dirty="0">
                <a:latin typeface="Montserrat Light"/>
                <a:cs typeface="Montserrat Light"/>
              </a:rPr>
              <a:t>Repent and be baptised</a:t>
            </a:r>
            <a:r>
              <a:rPr lang="en-GB" sz="2800" dirty="0">
                <a:latin typeface="Montserrat Light"/>
                <a:cs typeface="Montserrat Light"/>
              </a:rPr>
              <a:t>, </a:t>
            </a:r>
            <a:r>
              <a:rPr lang="en-GB" sz="2800" dirty="0" smtClean="0">
                <a:latin typeface="Montserrat Light"/>
                <a:cs typeface="Montserrat Light"/>
              </a:rPr>
              <a:t>e</a:t>
            </a:r>
            <a:r>
              <a:rPr lang="en-GB" sz="2800" u="sng" dirty="0" smtClean="0">
                <a:latin typeface="Montserrat Light"/>
                <a:cs typeface="Montserrat Light"/>
              </a:rPr>
              <a:t>very </a:t>
            </a:r>
            <a:r>
              <a:rPr lang="en-GB" sz="2800" u="sng" dirty="0">
                <a:latin typeface="Montserrat Light"/>
                <a:cs typeface="Montserrat Light"/>
              </a:rPr>
              <a:t>one of you</a:t>
            </a:r>
            <a:r>
              <a:rPr lang="en-GB" sz="2800" dirty="0">
                <a:latin typeface="Montserrat Light"/>
                <a:cs typeface="Montserrat Light"/>
              </a:rPr>
              <a:t>, in the name of Jesus Christ for the forgiveness of your sins. And you will receive the gift of the Holy </a:t>
            </a:r>
            <a:r>
              <a:rPr lang="en-GB" sz="2800" dirty="0" smtClean="0">
                <a:latin typeface="Montserrat Light"/>
                <a:cs typeface="Montserrat Light"/>
              </a:rPr>
              <a:t>Spirit. </a:t>
            </a:r>
            <a:r>
              <a:rPr lang="en-GB" sz="2000" dirty="0" smtClean="0">
                <a:latin typeface="Montserrat Light"/>
                <a:cs typeface="Montserrat Light"/>
              </a:rPr>
              <a:t>Acts </a:t>
            </a:r>
            <a:r>
              <a:rPr lang="en-GB" sz="2000" dirty="0">
                <a:latin typeface="Montserrat Light"/>
                <a:cs typeface="Montserrat Light"/>
              </a:rPr>
              <a:t>2:38 NIV </a:t>
            </a:r>
            <a:endParaRPr lang="en-GB" sz="2800" dirty="0" smtClean="0">
              <a:latin typeface="Montserrat Light"/>
              <a:cs typeface="Montserrat Light"/>
            </a:endParaRPr>
          </a:p>
          <a:p>
            <a:endParaRPr lang="en-GB" sz="2800" baseline="30000" dirty="0" smtClean="0">
              <a:latin typeface="Montserrat Light"/>
              <a:cs typeface="Montserrat Light"/>
            </a:endParaRPr>
          </a:p>
          <a:p>
            <a:endParaRPr lang="en-GB" sz="2800" baseline="30000" dirty="0" smtClean="0">
              <a:latin typeface="Montserrat Light"/>
              <a:cs typeface="Montserrat Light"/>
            </a:endParaRPr>
          </a:p>
          <a:p>
            <a:r>
              <a:rPr lang="en-GB" sz="2800" baseline="30000" dirty="0" smtClean="0">
                <a:latin typeface="Montserrat Light"/>
                <a:cs typeface="Montserrat Light"/>
              </a:rPr>
              <a:t>16</a:t>
            </a:r>
            <a:r>
              <a:rPr lang="en-GB" sz="2800" dirty="0">
                <a:latin typeface="Montserrat Light"/>
                <a:cs typeface="Montserrat Light"/>
              </a:rPr>
              <a:t> Whoever </a:t>
            </a:r>
            <a:r>
              <a:rPr lang="en-GB" sz="2800" u="sng" dirty="0">
                <a:latin typeface="Montserrat Light"/>
                <a:cs typeface="Montserrat Light"/>
              </a:rPr>
              <a:t>believes and is baptized</a:t>
            </a:r>
            <a:r>
              <a:rPr lang="en-GB" sz="2800" dirty="0">
                <a:latin typeface="Montserrat Light"/>
                <a:cs typeface="Montserrat Light"/>
              </a:rPr>
              <a:t> will be saved, but whoever does not believe will be </a:t>
            </a:r>
            <a:r>
              <a:rPr lang="en-GB" sz="2800" dirty="0" smtClean="0">
                <a:latin typeface="Montserrat Light"/>
                <a:cs typeface="Montserrat Light"/>
              </a:rPr>
              <a:t>condemned. </a:t>
            </a:r>
            <a:r>
              <a:rPr lang="en-GB" sz="2000" dirty="0" smtClean="0">
                <a:latin typeface="Montserrat Light"/>
                <a:cs typeface="Montserrat Light"/>
              </a:rPr>
              <a:t>Mark </a:t>
            </a:r>
            <a:r>
              <a:rPr lang="en-GB" sz="2000" dirty="0">
                <a:latin typeface="Montserrat Light"/>
                <a:cs typeface="Montserrat Light"/>
              </a:rPr>
              <a:t>16:16 ESV</a:t>
            </a:r>
          </a:p>
        </p:txBody>
      </p:sp>
    </p:spTree>
    <p:extLst>
      <p:ext uri="{BB962C8B-B14F-4D97-AF65-F5344CB8AC3E}">
        <p14:creationId xmlns:p14="http://schemas.microsoft.com/office/powerpoint/2010/main" val="160496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0374" y="749149"/>
            <a:ext cx="8433088" cy="339447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sz="3600" baseline="30000" dirty="0" smtClean="0">
                <a:latin typeface="Montserrat Light"/>
                <a:cs typeface="Montserrat Light"/>
              </a:rPr>
              <a:t>3</a:t>
            </a:r>
            <a:r>
              <a:rPr lang="en-GB" sz="3600" baseline="30000" dirty="0">
                <a:latin typeface="Montserrat Light"/>
                <a:cs typeface="Montserrat Light"/>
              </a:rPr>
              <a:t> </a:t>
            </a:r>
            <a:r>
              <a:rPr lang="en-GB" sz="3600" dirty="0">
                <a:latin typeface="Montserrat Light"/>
                <a:cs typeface="Montserrat Light"/>
              </a:rPr>
              <a:t>Or don’t you know that all of us who were baptised into Christ Jesus were baptised into his death? </a:t>
            </a:r>
            <a:r>
              <a:rPr lang="en-GB" sz="3600" baseline="30000" dirty="0" smtClean="0">
                <a:latin typeface="Montserrat Light"/>
                <a:cs typeface="Montserrat Light"/>
              </a:rPr>
              <a:t>4</a:t>
            </a:r>
            <a:r>
              <a:rPr lang="en-GB" sz="3600" baseline="30000" dirty="0">
                <a:latin typeface="Montserrat Light"/>
                <a:cs typeface="Montserrat Light"/>
              </a:rPr>
              <a:t> </a:t>
            </a:r>
            <a:r>
              <a:rPr lang="en-GB" sz="3600" dirty="0">
                <a:latin typeface="Montserrat Light"/>
                <a:cs typeface="Montserrat Light"/>
              </a:rPr>
              <a:t>We were therefore </a:t>
            </a:r>
            <a:r>
              <a:rPr lang="en-GB" sz="3600" u="sng" dirty="0">
                <a:latin typeface="Montserrat Light"/>
                <a:cs typeface="Montserrat Light"/>
              </a:rPr>
              <a:t>buried with him </a:t>
            </a:r>
            <a:r>
              <a:rPr lang="en-GB" sz="3600" u="sng" dirty="0" smtClean="0">
                <a:latin typeface="Montserrat Light"/>
                <a:cs typeface="Montserrat Light"/>
              </a:rPr>
              <a:t>through baptism </a:t>
            </a:r>
            <a:r>
              <a:rPr lang="en-GB" sz="3600" dirty="0">
                <a:latin typeface="Montserrat Light"/>
                <a:cs typeface="Montserrat Light"/>
              </a:rPr>
              <a:t>into death in order that, just as Christ was raised from the dead through the glory of the Father, we too may live a new life. </a:t>
            </a:r>
            <a:r>
              <a:rPr lang="en-GB" sz="3600" baseline="30000" dirty="0" smtClean="0">
                <a:latin typeface="Montserrat Light"/>
                <a:cs typeface="Montserrat Light"/>
              </a:rPr>
              <a:t>5</a:t>
            </a:r>
            <a:r>
              <a:rPr lang="en-GB" sz="3600" baseline="30000" dirty="0">
                <a:latin typeface="Montserrat Light"/>
                <a:cs typeface="Montserrat Light"/>
              </a:rPr>
              <a:t> </a:t>
            </a:r>
            <a:r>
              <a:rPr lang="en-GB" sz="3600" dirty="0">
                <a:latin typeface="Montserrat Light"/>
                <a:cs typeface="Montserrat Light"/>
              </a:rPr>
              <a:t>For if we have been united with him in a death like his, we will certainly also be </a:t>
            </a:r>
            <a:r>
              <a:rPr lang="en-GB" sz="3600" u="sng" dirty="0">
                <a:latin typeface="Montserrat Light"/>
                <a:cs typeface="Montserrat Light"/>
              </a:rPr>
              <a:t>united with him in a resurrection like his</a:t>
            </a:r>
            <a:r>
              <a:rPr lang="en-GB" sz="3600" dirty="0">
                <a:latin typeface="Montserrat Light"/>
                <a:cs typeface="Montserrat Light"/>
              </a:rPr>
              <a:t>.</a:t>
            </a:r>
            <a:r>
              <a:rPr lang="en-GB" sz="3000" dirty="0">
                <a:latin typeface="Montserrat Light"/>
                <a:cs typeface="Montserrat Light"/>
              </a:rPr>
              <a:t> </a:t>
            </a:r>
            <a:r>
              <a:rPr lang="en-GB" sz="2200" dirty="0" smtClean="0">
                <a:latin typeface="Montserrat Light"/>
                <a:cs typeface="Montserrat Light"/>
              </a:rPr>
              <a:t>Romans </a:t>
            </a:r>
            <a:r>
              <a:rPr lang="en-GB" sz="2200" dirty="0">
                <a:latin typeface="Montserrat Light"/>
                <a:cs typeface="Montserrat Light"/>
              </a:rPr>
              <a:t>6v3-4 NIV </a:t>
            </a:r>
            <a:endParaRPr lang="en-GB" sz="2200" dirty="0">
              <a:latin typeface="Montserrat Light"/>
              <a:cs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322206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0374" y="749149"/>
            <a:ext cx="8433088" cy="361845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GB" sz="4800" dirty="0" smtClean="0">
                <a:latin typeface="Montserrat Light"/>
                <a:cs typeface="Montserrat Light"/>
              </a:rPr>
              <a:t>When </a:t>
            </a:r>
            <a:r>
              <a:rPr lang="en-GB" sz="4800" dirty="0">
                <a:latin typeface="Montserrat Light"/>
                <a:cs typeface="Montserrat Light"/>
              </a:rPr>
              <a:t>we went under the water, we left the old country of sin behind; when we came up out of the water, we entered into the new country of grace—a new life in a new land! </a:t>
            </a:r>
            <a:r>
              <a:rPr lang="en-GB" sz="4800" baseline="30000" dirty="0">
                <a:latin typeface="Montserrat Light"/>
                <a:cs typeface="Montserrat Light"/>
              </a:rPr>
              <a:t>3-5 </a:t>
            </a:r>
            <a:r>
              <a:rPr lang="en-GB" sz="4800" dirty="0">
                <a:latin typeface="Montserrat Light"/>
                <a:cs typeface="Montserrat Light"/>
              </a:rPr>
              <a:t>That’s what baptism into the life of Jesus means. </a:t>
            </a:r>
            <a:r>
              <a:rPr lang="en-GB" sz="4800" u="sng" dirty="0">
                <a:latin typeface="Montserrat Light"/>
                <a:cs typeface="Montserrat Light"/>
              </a:rPr>
              <a:t>When we are lowered into the water, it is like the burial of Jesus; when we are raised up out of the water, it is like the resurrection of Jesus</a:t>
            </a:r>
            <a:r>
              <a:rPr lang="en-GB" sz="4800" dirty="0">
                <a:latin typeface="Montserrat Light"/>
                <a:cs typeface="Montserrat Light"/>
              </a:rPr>
              <a:t>. Each of us is raised into a light-filled world by our Father so that we can see where we’re going in our new grace-sovereign country</a:t>
            </a:r>
            <a:r>
              <a:rPr lang="en-GB" sz="4800" dirty="0" smtClean="0">
                <a:latin typeface="Montserrat Light"/>
                <a:cs typeface="Montserrat Light"/>
              </a:rPr>
              <a:t>. </a:t>
            </a:r>
          </a:p>
          <a:p>
            <a:pPr algn="r">
              <a:lnSpc>
                <a:spcPct val="120000"/>
              </a:lnSpc>
            </a:pPr>
            <a:r>
              <a:rPr lang="en-GB" sz="2600" dirty="0" smtClean="0">
                <a:latin typeface="Montserrat Light"/>
                <a:cs typeface="Montserrat Light"/>
              </a:rPr>
              <a:t>Romans </a:t>
            </a:r>
            <a:r>
              <a:rPr lang="en-GB" sz="2600" dirty="0">
                <a:latin typeface="Montserrat Light"/>
                <a:cs typeface="Montserrat Light"/>
              </a:rPr>
              <a:t>6v3-4 MSG </a:t>
            </a:r>
            <a:endParaRPr lang="en-GB" sz="2600" dirty="0">
              <a:latin typeface="Montserrat Light"/>
              <a:cs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58211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BaptismSunday (8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95980" y="2918715"/>
            <a:ext cx="689229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aseline="300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16</a:t>
            </a:r>
            <a:r>
              <a:rPr lang="en-GB" sz="2800" baseline="30000" dirty="0">
                <a:solidFill>
                  <a:schemeClr val="bg1"/>
                </a:solidFill>
                <a:latin typeface="Montserrat Light"/>
                <a:cs typeface="Montserrat Light"/>
              </a:rPr>
              <a:t> </a:t>
            </a:r>
            <a:r>
              <a:rPr lang="en-GB" sz="2800" dirty="0">
                <a:solidFill>
                  <a:schemeClr val="bg1"/>
                </a:solidFill>
                <a:latin typeface="Montserrat Light"/>
                <a:cs typeface="Montserrat Light"/>
              </a:rPr>
              <a:t>Whoever believes and </a:t>
            </a:r>
            <a:r>
              <a:rPr lang="en-GB" sz="28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is</a:t>
            </a:r>
            <a:r>
              <a:rPr lang="en-GB" sz="2800" dirty="0">
                <a:solidFill>
                  <a:schemeClr val="bg1"/>
                </a:solidFill>
                <a:latin typeface="Montserrat Light"/>
                <a:cs typeface="Montserrat Light"/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baptized</a:t>
            </a:r>
            <a:r>
              <a:rPr lang="en-GB" sz="2800" dirty="0">
                <a:solidFill>
                  <a:schemeClr val="bg1"/>
                </a:solidFill>
                <a:latin typeface="Montserrat Light"/>
                <a:cs typeface="Montserrat Light"/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will </a:t>
            </a:r>
            <a:r>
              <a:rPr lang="en-GB" sz="2800" dirty="0">
                <a:solidFill>
                  <a:schemeClr val="bg1"/>
                </a:solidFill>
                <a:latin typeface="Montserrat Light"/>
                <a:cs typeface="Montserrat Light"/>
              </a:rPr>
              <a:t>be saved, </a:t>
            </a:r>
            <a:r>
              <a:rPr lang="en-GB" sz="2800" dirty="0" smtClean="0">
                <a:solidFill>
                  <a:schemeClr val="bg1"/>
                </a:solidFill>
                <a:latin typeface="Montserrat Light"/>
                <a:cs typeface="Montserrat Light"/>
              </a:rPr>
              <a:t>but</a:t>
            </a:r>
            <a:r>
              <a:rPr lang="en-GB" sz="2800" dirty="0">
                <a:solidFill>
                  <a:schemeClr val="bg1"/>
                </a:solidFill>
                <a:latin typeface="Montserrat Light"/>
                <a:cs typeface="Montserrat Light"/>
              </a:rPr>
              <a:t> whoever does not believe will be condemned. </a:t>
            </a:r>
            <a:endParaRPr lang="en-GB" sz="2800" dirty="0" smtClean="0">
              <a:solidFill>
                <a:schemeClr val="bg1"/>
              </a:solidFill>
              <a:latin typeface="Montserrat Light"/>
              <a:cs typeface="Montserrat Light"/>
            </a:endParaRPr>
          </a:p>
          <a:p>
            <a:pPr algn="r"/>
            <a:r>
              <a:rPr lang="en-GB" dirty="0" smtClean="0">
                <a:solidFill>
                  <a:schemeClr val="bg1"/>
                </a:solidFill>
                <a:latin typeface="Montserrat Light"/>
                <a:cs typeface="Montserrat Light"/>
              </a:rPr>
              <a:t>Mark </a:t>
            </a:r>
            <a:r>
              <a:rPr lang="en-GB" dirty="0">
                <a:solidFill>
                  <a:schemeClr val="bg1"/>
                </a:solidFill>
                <a:latin typeface="Montserrat Light"/>
                <a:cs typeface="Montserrat Light"/>
              </a:rPr>
              <a:t>16:16 ESV </a:t>
            </a:r>
            <a:endParaRPr lang="en-GB" dirty="0">
              <a:solidFill>
                <a:schemeClr val="bg1"/>
              </a:solidFill>
              <a:latin typeface="Montserrat Light"/>
              <a:cs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147955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49</Words>
  <Application>Microsoft Macintosh PowerPoint</Application>
  <PresentationFormat>On-screen Show (16:9)</PresentationFormat>
  <Paragraphs>11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City Church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 Pearce</dc:creator>
  <cp:lastModifiedBy>Hugh Pearce</cp:lastModifiedBy>
  <cp:revision>17</cp:revision>
  <dcterms:created xsi:type="dcterms:W3CDTF">2017-04-07T16:11:37Z</dcterms:created>
  <dcterms:modified xsi:type="dcterms:W3CDTF">2017-05-18T09:43:57Z</dcterms:modified>
</cp:coreProperties>
</file>